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64" r:id="rId3"/>
    <p:sldId id="372" r:id="rId4"/>
    <p:sldId id="374" r:id="rId5"/>
    <p:sldId id="3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Singer-Towns" initials="bst" lastIdx="15" clrIdx="0"/>
  <p:cmAuthor id="1" name="lberg" initials="l" lastIdx="4" clrIdx="1"/>
  <p:cmAuthor id="2" name="bholzworth" initials="b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4" autoAdjust="0"/>
    <p:restoredTop sz="82460" autoAdjust="0"/>
  </p:normalViewPr>
  <p:slideViewPr>
    <p:cSldViewPr>
      <p:cViewPr varScale="1">
        <p:scale>
          <a:sx n="92" d="100"/>
          <a:sy n="92" d="100"/>
        </p:scale>
        <p:origin x="-17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8396-7F3C-418A-A7F3-9E8EE033637A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D797C-81A0-4169-8DE1-DF1E0532C5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6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Notes: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Sociohistorical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analysis is an exegetical methodology that enables us to understand the culture and world in which a scriptural text was written.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Notes: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Engaging in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sociohistorical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analysis is a bit like being an archaeologist on a dig. We try to excavate the cultural world of the text that has been hidden or covered by the passing of time.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0" y="6019800"/>
            <a:ext cx="1295400" cy="152400"/>
          </a:xfrm>
        </p:spPr>
        <p:txBody>
          <a:bodyPr>
            <a:norm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 TX00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2514600"/>
            <a:ext cx="7315200" cy="1524000"/>
          </a:xfrm>
        </p:spPr>
        <p:txBody>
          <a:bodyPr/>
          <a:lstStyle>
            <a:lvl1pPr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algn="ctr">
              <a:defRPr sz="1400" i="1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590800" y="4267200"/>
            <a:ext cx="5029200" cy="1447800"/>
          </a:xfrm>
        </p:spPr>
        <p:txBody>
          <a:bodyPr/>
          <a:lstStyle>
            <a:lvl1pPr marL="457200" indent="-457200">
              <a:buAutoNum type="arabi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buNone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99"/>
            <a:ext cx="9145586" cy="685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-2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143000"/>
            <a:ext cx="8229600" cy="9144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770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008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6400" y="1600200"/>
            <a:ext cx="6477000" cy="533400"/>
          </a:xfrm>
        </p:spPr>
        <p:txBody>
          <a:bodyPr>
            <a:normAutofit/>
          </a:bodyPr>
          <a:lstStyle>
            <a:lvl1pPr>
              <a:buNone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2nd line emphasis title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696200" cy="609600"/>
          </a:xfrm>
        </p:spPr>
        <p:txBody>
          <a:bodyPr/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/narrow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315200" cy="609600"/>
          </a:xfrm>
        </p:spPr>
        <p:txBody>
          <a:bodyPr>
            <a:normAutofit/>
          </a:bodyPr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1BD0-533A-4E07-BF9C-432137E1498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F940-28E1-4EAC-8D73-5D6BC0F5B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6" r:id="rId4"/>
    <p:sldLayoutId id="2147483673" r:id="rId5"/>
    <p:sldLayoutId id="2147483672" r:id="rId6"/>
    <p:sldLayoutId id="2147483651" r:id="rId7"/>
    <p:sldLayoutId id="2147483674" r:id="rId8"/>
    <p:sldLayoutId id="2147483652" r:id="rId9"/>
    <p:sldLayoutId id="2147483655" r:id="rId10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81200"/>
            <a:ext cx="8686800" cy="1470025"/>
          </a:xfrm>
        </p:spPr>
        <p:txBody>
          <a:bodyPr>
            <a:normAutofit/>
          </a:bodyPr>
          <a:lstStyle/>
          <a:p>
            <a:r>
              <a:rPr lang="en-US" dirty="0"/>
              <a:t>Exegesis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Sociohistorical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The </a:t>
            </a:r>
            <a:r>
              <a:rPr lang="en-US" i="1"/>
              <a:t>New </a:t>
            </a:r>
            <a:r>
              <a:rPr lang="en-US" i="1" smtClean="0"/>
              <a:t>Testament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620000" y="6019800"/>
            <a:ext cx="1295400" cy="152400"/>
          </a:xfrm>
        </p:spPr>
        <p:txBody>
          <a:bodyPr>
            <a:no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#: TX002214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/>
          <p:cNvSpPr txBox="1">
            <a:spLocks/>
          </p:cNvSpPr>
          <p:nvPr/>
        </p:nvSpPr>
        <p:spPr>
          <a:xfrm>
            <a:off x="165593" y="1981200"/>
            <a:ext cx="4495800" cy="193008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Imagine you are looking out a window into the world of the scriptural text.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6804660" y="6096000"/>
            <a:ext cx="165354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© </a:t>
            </a:r>
            <a:r>
              <a:rPr lang="en-US" sz="800" dirty="0" smtClean="0"/>
              <a:t>Konstanttin/s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hutterstock.com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066800"/>
            <a:ext cx="3276600" cy="4914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2947950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/>
          <p:cNvSpPr txBox="1">
            <a:spLocks/>
          </p:cNvSpPr>
          <p:nvPr/>
        </p:nvSpPr>
        <p:spPr>
          <a:xfrm>
            <a:off x="180833" y="889311"/>
            <a:ext cx="8991600" cy="193008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What areas do we need to look at?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2819400" y="1751886"/>
            <a:ext cx="63246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customs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traditions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religious practices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geography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culture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society </a:t>
            </a:r>
            <a:r>
              <a:rPr lang="en-US" dirty="0">
                <a:latin typeface="Arial" pitchFamily="34" charset="0"/>
                <a:cs typeface="Arial" pitchFamily="34" charset="0"/>
              </a:rPr>
              <a:t>and social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norms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family </a:t>
            </a:r>
            <a:r>
              <a:rPr lang="en-US" dirty="0">
                <a:latin typeface="Arial" pitchFamily="34" charset="0"/>
                <a:cs typeface="Arial" pitchFamily="34" charset="0"/>
              </a:rPr>
              <a:t>life</a:t>
            </a:r>
          </a:p>
        </p:txBody>
      </p:sp>
    </p:spTree>
    <p:extLst>
      <p:ext uri="{BB962C8B-B14F-4D97-AF65-F5344CB8AC3E}">
        <p14:creationId xmlns:p14="http://schemas.microsoft.com/office/powerpoint/2010/main" val="24238459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/>
          <p:cNvSpPr txBox="1">
            <a:spLocks/>
          </p:cNvSpPr>
          <p:nvPr/>
        </p:nvSpPr>
        <p:spPr>
          <a:xfrm>
            <a:off x="180833" y="889311"/>
            <a:ext cx="8991600" cy="193008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Context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versus History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381000" y="1751886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Using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sociohistorical</a:t>
            </a:r>
            <a:r>
              <a:rPr lang="en-US" dirty="0">
                <a:latin typeface="Arial" pitchFamily="34" charset="0"/>
                <a:cs typeface="Arial" pitchFamily="34" charset="0"/>
              </a:rPr>
              <a:t> analysis, we learn more about the issues or concerns facing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community, </a:t>
            </a:r>
            <a:r>
              <a:rPr lang="en-US" dirty="0">
                <a:latin typeface="Arial" pitchFamily="34" charset="0"/>
                <a:cs typeface="Arial" pitchFamily="34" charset="0"/>
              </a:rPr>
              <a:t>as opposed to factual, historical data.</a:t>
            </a:r>
          </a:p>
        </p:txBody>
      </p:sp>
    </p:spTree>
    <p:extLst>
      <p:ext uri="{BB962C8B-B14F-4D97-AF65-F5344CB8AC3E}">
        <p14:creationId xmlns:p14="http://schemas.microsoft.com/office/powerpoint/2010/main" val="25077226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4953000" y="6327726"/>
            <a:ext cx="2057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© </a:t>
            </a:r>
            <a:r>
              <a:rPr lang="en-US" sz="800" dirty="0"/>
              <a:t>Doug </a:t>
            </a:r>
            <a:r>
              <a:rPr lang="en-US" sz="800" dirty="0" smtClean="0"/>
              <a:t>Stevens/s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hutterstock.com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612726"/>
            <a:ext cx="3810000" cy="571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5623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C Presentation template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800" dirty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LIC Presentation template-New</Template>
  <TotalTime>1124</TotalTime>
  <Words>145</Words>
  <Application>Microsoft Office PowerPoint</Application>
  <PresentationFormat>On-screen Show (4:3)</PresentationFormat>
  <Paragraphs>29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LIC Presentation template-New</vt:lpstr>
      <vt:lpstr>Exegesis and  Sociohistorical Analysis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bmartinka</dc:creator>
  <cp:lastModifiedBy>pintern</cp:lastModifiedBy>
  <cp:revision>231</cp:revision>
  <dcterms:created xsi:type="dcterms:W3CDTF">2011-06-08T19:56:13Z</dcterms:created>
  <dcterms:modified xsi:type="dcterms:W3CDTF">2012-02-24T18:10:02Z</dcterms:modified>
</cp:coreProperties>
</file>